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487" r:id="rId4"/>
    <p:sldId id="410" r:id="rId5"/>
    <p:sldId id="463" r:id="rId6"/>
    <p:sldId id="398" r:id="rId7"/>
    <p:sldId id="419" r:id="rId8"/>
    <p:sldId id="477" r:id="rId9"/>
    <p:sldId id="399" r:id="rId10"/>
    <p:sldId id="409" r:id="rId11"/>
    <p:sldId id="481" r:id="rId12"/>
    <p:sldId id="4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11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https://unsplash.com/photos/UTw3j_aoIKM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CC90C7-A6AE-45F4-828E-F4C4069420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973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13">
            <a:extLst>
              <a:ext uri="{FF2B5EF4-FFF2-40B4-BE49-F238E27FC236}">
                <a16:creationId xmlns:a16="http://schemas.microsoft.com/office/drawing/2014/main" id="{7BB0418E-8583-4180-93E5-97CC35D320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27956" y="0"/>
            <a:ext cx="11564044" cy="6858000"/>
          </a:xfrm>
          <a:solidFill>
            <a:schemeClr val="accent4">
              <a:lumMod val="60000"/>
              <a:lumOff val="40000"/>
            </a:schemeClr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7254" y="4143376"/>
            <a:ext cx="10274429" cy="1992888"/>
          </a:xfrm>
        </p:spPr>
        <p:txBody>
          <a:bodyPr>
            <a:no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Cover slide</a:t>
            </a:r>
            <a:endParaRPr lang="ru-RU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3A577AAE-3EAE-4D38-B431-06B3E88D896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3927" y="5340992"/>
            <a:ext cx="7820020" cy="132500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This is a text placeholder. You can edit this text placeholder. Edit text here. 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774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C944A6-1B2A-4614-9B17-F08D68368430}"/>
              </a:ext>
            </a:extLst>
          </p:cNvPr>
          <p:cNvSpPr/>
          <p:nvPr userDrawn="1"/>
        </p:nvSpPr>
        <p:spPr>
          <a:xfrm>
            <a:off x="609601" y="1350765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1268809"/>
            <a:ext cx="4567661" cy="112077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85926" y="3130714"/>
            <a:ext cx="3671276" cy="42846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</a:t>
            </a:r>
            <a:endParaRPr lang="ru-RU" dirty="0">
              <a:effectLst/>
            </a:endParaRPr>
          </a:p>
        </p:txBody>
      </p:sp>
      <p:sp>
        <p:nvSpPr>
          <p:cNvPr id="48" name="Текст 3">
            <a:extLst>
              <a:ext uri="{FF2B5EF4-FFF2-40B4-BE49-F238E27FC236}">
                <a16:creationId xmlns:a16="http://schemas.microsoft.com/office/drawing/2014/main" id="{DC179D46-40FD-4742-8525-1C9FE87CF1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83239" y="2844963"/>
            <a:ext cx="2698253" cy="28575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algn="l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Subtitle here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Текст 3">
            <a:extLst>
              <a:ext uri="{FF2B5EF4-FFF2-40B4-BE49-F238E27FC236}">
                <a16:creationId xmlns:a16="http://schemas.microsoft.com/office/drawing/2014/main" id="{F50011DA-E971-4351-88E2-C4079C0875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4291" y="2660813"/>
            <a:ext cx="721760" cy="1120777"/>
          </a:xfrm>
        </p:spPr>
        <p:txBody>
          <a:bodyPr>
            <a:noAutofit/>
          </a:bodyPr>
          <a:lstStyle>
            <a:lvl1pPr marL="0" indent="0">
              <a:buNone/>
              <a:defRPr sz="880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55" name="Текст 7">
            <a:extLst>
              <a:ext uri="{FF2B5EF4-FFF2-40B4-BE49-F238E27FC236}">
                <a16:creationId xmlns:a16="http://schemas.microsoft.com/office/drawing/2014/main" id="{44962F80-21D1-4FC5-A050-813D1053DA9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685926" y="4938316"/>
            <a:ext cx="3671276" cy="42846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</a:t>
            </a:r>
            <a:endParaRPr lang="ru-RU" dirty="0">
              <a:effectLst/>
            </a:endParaRPr>
          </a:p>
        </p:txBody>
      </p:sp>
      <p:sp>
        <p:nvSpPr>
          <p:cNvPr id="56" name="Текст 3">
            <a:extLst>
              <a:ext uri="{FF2B5EF4-FFF2-40B4-BE49-F238E27FC236}">
                <a16:creationId xmlns:a16="http://schemas.microsoft.com/office/drawing/2014/main" id="{FE6AB5B0-01CE-4B81-987E-4F028F66B94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683239" y="4652565"/>
            <a:ext cx="2698253" cy="28575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algn="l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Subtitle here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Текст 3">
            <a:extLst>
              <a:ext uri="{FF2B5EF4-FFF2-40B4-BE49-F238E27FC236}">
                <a16:creationId xmlns:a16="http://schemas.microsoft.com/office/drawing/2014/main" id="{930A5B4F-7353-4781-BDD9-0D8982A86B1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94291" y="4468415"/>
            <a:ext cx="721760" cy="1120777"/>
          </a:xfrm>
        </p:spPr>
        <p:txBody>
          <a:bodyPr>
            <a:noAutofit/>
          </a:bodyPr>
          <a:lstStyle>
            <a:lvl1pPr marL="0" indent="0">
              <a:buNone/>
              <a:defRPr sz="880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58" name="Текст 7">
            <a:extLst>
              <a:ext uri="{FF2B5EF4-FFF2-40B4-BE49-F238E27FC236}">
                <a16:creationId xmlns:a16="http://schemas.microsoft.com/office/drawing/2014/main" id="{75F9CCBB-C1F7-4AA7-96E9-651A8CE80B7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326000" y="3130714"/>
            <a:ext cx="3671276" cy="42846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</a:t>
            </a:r>
            <a:endParaRPr lang="ru-RU" dirty="0">
              <a:effectLst/>
            </a:endParaRPr>
          </a:p>
        </p:txBody>
      </p:sp>
      <p:sp>
        <p:nvSpPr>
          <p:cNvPr id="59" name="Текст 3">
            <a:extLst>
              <a:ext uri="{FF2B5EF4-FFF2-40B4-BE49-F238E27FC236}">
                <a16:creationId xmlns:a16="http://schemas.microsoft.com/office/drawing/2014/main" id="{9B120DEF-B783-4A43-836B-F7753B205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23313" y="2844963"/>
            <a:ext cx="2698253" cy="28575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algn="l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Subtitle here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Текст 3">
            <a:extLst>
              <a:ext uri="{FF2B5EF4-FFF2-40B4-BE49-F238E27FC236}">
                <a16:creationId xmlns:a16="http://schemas.microsoft.com/office/drawing/2014/main" id="{9B7F257E-7715-47FF-9EBD-5092458D1A3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34365" y="2660813"/>
            <a:ext cx="721760" cy="1120777"/>
          </a:xfrm>
        </p:spPr>
        <p:txBody>
          <a:bodyPr>
            <a:noAutofit/>
          </a:bodyPr>
          <a:lstStyle>
            <a:lvl1pPr marL="0" indent="0">
              <a:buNone/>
              <a:defRPr sz="880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61" name="Текст 7">
            <a:extLst>
              <a:ext uri="{FF2B5EF4-FFF2-40B4-BE49-F238E27FC236}">
                <a16:creationId xmlns:a16="http://schemas.microsoft.com/office/drawing/2014/main" id="{9A04F533-8604-4FE8-8693-0FB10C24CA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000" y="4938316"/>
            <a:ext cx="3671276" cy="42846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</a:t>
            </a:r>
            <a:endParaRPr lang="ru-RU" dirty="0">
              <a:effectLst/>
            </a:endParaRPr>
          </a:p>
        </p:txBody>
      </p:sp>
      <p:sp>
        <p:nvSpPr>
          <p:cNvPr id="62" name="Текст 3">
            <a:extLst>
              <a:ext uri="{FF2B5EF4-FFF2-40B4-BE49-F238E27FC236}">
                <a16:creationId xmlns:a16="http://schemas.microsoft.com/office/drawing/2014/main" id="{D98AC53D-5B3D-450F-82FB-B22A8AADD9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23313" y="4652565"/>
            <a:ext cx="2698253" cy="28575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algn="l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Subtitle here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Текст 3">
            <a:extLst>
              <a:ext uri="{FF2B5EF4-FFF2-40B4-BE49-F238E27FC236}">
                <a16:creationId xmlns:a16="http://schemas.microsoft.com/office/drawing/2014/main" id="{05FBDCDF-74E0-4C42-92CC-09B4297730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34365" y="4468415"/>
            <a:ext cx="721760" cy="1120777"/>
          </a:xfrm>
        </p:spPr>
        <p:txBody>
          <a:bodyPr>
            <a:noAutofit/>
          </a:bodyPr>
          <a:lstStyle>
            <a:lvl1pPr marL="0" indent="0">
              <a:buNone/>
              <a:defRPr sz="880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7235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C944A6-1B2A-4614-9B17-F08D68368430}"/>
              </a:ext>
            </a:extLst>
          </p:cNvPr>
          <p:cNvSpPr/>
          <p:nvPr userDrawn="1"/>
        </p:nvSpPr>
        <p:spPr>
          <a:xfrm>
            <a:off x="609601" y="1350765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615F51B-0C8A-43B4-A300-4572A54E7587}"/>
              </a:ext>
            </a:extLst>
          </p:cNvPr>
          <p:cNvSpPr/>
          <p:nvPr userDrawn="1"/>
        </p:nvSpPr>
        <p:spPr>
          <a:xfrm>
            <a:off x="1069459" y="2809875"/>
            <a:ext cx="681034" cy="4048125"/>
          </a:xfrm>
          <a:prstGeom prst="roundRect">
            <a:avLst>
              <a:gd name="adj" fmla="val 4779"/>
            </a:avLst>
          </a:prstGeom>
          <a:solidFill>
            <a:schemeClr val="bg1"/>
          </a:solidFill>
          <a:ln>
            <a:noFill/>
          </a:ln>
          <a:effectLst>
            <a:outerShdw blurRad="190500" dir="5400000" sx="96000" sy="96000" algn="ctr" rotWithShape="0">
              <a:schemeClr val="accent4">
                <a:lumMod val="60000"/>
                <a:lumOff val="40000"/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1879350-428D-4E70-A6D5-29C2AF04831F}"/>
              </a:ext>
            </a:extLst>
          </p:cNvPr>
          <p:cNvGrpSpPr/>
          <p:nvPr userDrawn="1"/>
        </p:nvGrpSpPr>
        <p:grpSpPr>
          <a:xfrm>
            <a:off x="1069459" y="3901084"/>
            <a:ext cx="1165529" cy="421481"/>
            <a:chOff x="1069459" y="3882034"/>
            <a:chExt cx="1165529" cy="421481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553DC14E-E2EB-49CF-A233-559E3D5C0A18}"/>
                </a:ext>
              </a:extLst>
            </p:cNvPr>
            <p:cNvSpPr/>
            <p:nvPr userDrawn="1"/>
          </p:nvSpPr>
          <p:spPr>
            <a:xfrm>
              <a:off x="1069459" y="3882034"/>
              <a:ext cx="1016515" cy="42148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83700ED-D967-4BB5-B9E0-870AFFA2007C}"/>
                </a:ext>
              </a:extLst>
            </p:cNvPr>
            <p:cNvSpPr/>
            <p:nvPr userDrawn="1"/>
          </p:nvSpPr>
          <p:spPr>
            <a:xfrm rot="2700000">
              <a:off x="1936956" y="3943759"/>
              <a:ext cx="298033" cy="2980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Текст 2">
            <a:extLst>
              <a:ext uri="{FF2B5EF4-FFF2-40B4-BE49-F238E27FC236}">
                <a16:creationId xmlns:a16="http://schemas.microsoft.com/office/drawing/2014/main" id="{045C2C19-24BD-40DC-9222-CAED396EFF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76402" y="3814965"/>
            <a:ext cx="4228023" cy="15001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This is a text placeholder. You can edit this text placeholder. Edit text here. This is a text placeholder.</a:t>
            </a:r>
            <a:endParaRPr lang="ru-RU" dirty="0">
              <a:effectLst/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41D7DA8D-AC72-4E80-BB27-076F34BA08E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22622" y="-1"/>
            <a:ext cx="2856401" cy="2524125"/>
          </a:xfr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36F53517-C2AD-4728-843E-5AA5FE6246C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122622" y="2592387"/>
            <a:ext cx="2856401" cy="4265613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7" name="Рисунок 13">
            <a:extLst>
              <a:ext uri="{FF2B5EF4-FFF2-40B4-BE49-F238E27FC236}">
                <a16:creationId xmlns:a16="http://schemas.microsoft.com/office/drawing/2014/main" id="{2FFFD54E-CFBF-4961-BE01-C4622F33185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44662" y="0"/>
            <a:ext cx="2135048" cy="1943298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8" name="Рисунок 13">
            <a:extLst>
              <a:ext uri="{FF2B5EF4-FFF2-40B4-BE49-F238E27FC236}">
                <a16:creationId xmlns:a16="http://schemas.microsoft.com/office/drawing/2014/main" id="{403DB6B2-303E-4625-997A-72D028B453B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44662" y="2011561"/>
            <a:ext cx="2135048" cy="3349669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9" name="Рисунок 13">
            <a:extLst>
              <a:ext uri="{FF2B5EF4-FFF2-40B4-BE49-F238E27FC236}">
                <a16:creationId xmlns:a16="http://schemas.microsoft.com/office/drawing/2014/main" id="{FFF4838B-D4D2-4431-860C-CE3B42A675D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044662" y="5429493"/>
            <a:ext cx="2135048" cy="1428507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1268809"/>
            <a:ext cx="6171648" cy="112077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FD9BB53-4643-4531-9360-B383E07715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8766" y="3261889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2019</a:t>
            </a:r>
          </a:p>
        </p:txBody>
      </p:sp>
      <p:sp>
        <p:nvSpPr>
          <p:cNvPr id="33" name="Текст 3">
            <a:extLst>
              <a:ext uri="{FF2B5EF4-FFF2-40B4-BE49-F238E27FC236}">
                <a16:creationId xmlns:a16="http://schemas.microsoft.com/office/drawing/2014/main" id="{1D4A51D3-D584-41DB-A2C9-058D19B849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8766" y="3983130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8D005170-E1EE-41A9-BAA8-CC51DB3A2C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8766" y="4676657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2021</a:t>
            </a:r>
          </a:p>
        </p:txBody>
      </p:sp>
      <p:sp>
        <p:nvSpPr>
          <p:cNvPr id="35" name="Текст 3">
            <a:extLst>
              <a:ext uri="{FF2B5EF4-FFF2-40B4-BE49-F238E27FC236}">
                <a16:creationId xmlns:a16="http://schemas.microsoft.com/office/drawing/2014/main" id="{55642557-6E6B-47E2-8122-BC0677EBD8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68766" y="5382994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2022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91004831-AAFF-4ED8-8D11-B528784859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8766" y="6089271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2023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3F9B85-461B-4297-AD82-6A3D037679C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76402" y="3245904"/>
            <a:ext cx="2792413" cy="346075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algn="l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Subtitle here</a:t>
            </a:r>
            <a:endParaRPr lang="ru-R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4623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C944A6-1B2A-4614-9B17-F08D68368430}"/>
              </a:ext>
            </a:extLst>
          </p:cNvPr>
          <p:cNvSpPr/>
          <p:nvPr userDrawn="1"/>
        </p:nvSpPr>
        <p:spPr>
          <a:xfrm>
            <a:off x="609601" y="1350765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615F51B-0C8A-43B4-A300-4572A54E7587}"/>
              </a:ext>
            </a:extLst>
          </p:cNvPr>
          <p:cNvSpPr/>
          <p:nvPr userDrawn="1"/>
        </p:nvSpPr>
        <p:spPr>
          <a:xfrm>
            <a:off x="1069459" y="2809875"/>
            <a:ext cx="681034" cy="4048125"/>
          </a:xfrm>
          <a:prstGeom prst="roundRect">
            <a:avLst>
              <a:gd name="adj" fmla="val 4779"/>
            </a:avLst>
          </a:prstGeom>
          <a:solidFill>
            <a:schemeClr val="bg1"/>
          </a:solidFill>
          <a:ln>
            <a:noFill/>
          </a:ln>
          <a:effectLst>
            <a:outerShdw blurRad="190500" dir="5400000" sx="96000" sy="96000" algn="ctr" rotWithShape="0">
              <a:schemeClr val="accent4">
                <a:lumMod val="60000"/>
                <a:lumOff val="40000"/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045C2C19-24BD-40DC-9222-CAED396EFF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76402" y="3814965"/>
            <a:ext cx="4228023" cy="15001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This is a text placeholder. You can edit this text placeholder. Edit text here. This is a text placeholder.</a:t>
            </a:r>
            <a:endParaRPr lang="ru-RU" dirty="0">
              <a:effectLst/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41D7DA8D-AC72-4E80-BB27-076F34BA08E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22622" y="-1"/>
            <a:ext cx="2856401" cy="2524125"/>
          </a:xfr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36F53517-C2AD-4728-843E-5AA5FE6246C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122622" y="2592387"/>
            <a:ext cx="2856401" cy="4265613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7" name="Рисунок 13">
            <a:extLst>
              <a:ext uri="{FF2B5EF4-FFF2-40B4-BE49-F238E27FC236}">
                <a16:creationId xmlns:a16="http://schemas.microsoft.com/office/drawing/2014/main" id="{2FFFD54E-CFBF-4961-BE01-C4622F33185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44662" y="0"/>
            <a:ext cx="2135048" cy="1943298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8" name="Рисунок 13">
            <a:extLst>
              <a:ext uri="{FF2B5EF4-FFF2-40B4-BE49-F238E27FC236}">
                <a16:creationId xmlns:a16="http://schemas.microsoft.com/office/drawing/2014/main" id="{403DB6B2-303E-4625-997A-72D028B453B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44662" y="2011561"/>
            <a:ext cx="2135048" cy="3349669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9" name="Рисунок 13">
            <a:extLst>
              <a:ext uri="{FF2B5EF4-FFF2-40B4-BE49-F238E27FC236}">
                <a16:creationId xmlns:a16="http://schemas.microsoft.com/office/drawing/2014/main" id="{FFF4838B-D4D2-4431-860C-CE3B42A675D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044662" y="5429493"/>
            <a:ext cx="2135048" cy="1428507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1268809"/>
            <a:ext cx="6171648" cy="112077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3F9B85-461B-4297-AD82-6A3D037679C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76402" y="3245904"/>
            <a:ext cx="2792413" cy="346075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algn="l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Subtitle here</a:t>
            </a:r>
            <a:endParaRPr lang="ru-R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111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d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C944A6-1B2A-4614-9B17-F08D68368430}"/>
              </a:ext>
            </a:extLst>
          </p:cNvPr>
          <p:cNvSpPr/>
          <p:nvPr userDrawn="1"/>
        </p:nvSpPr>
        <p:spPr>
          <a:xfrm>
            <a:off x="609601" y="5097442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615F51B-0C8A-43B4-A300-4572A54E7587}"/>
              </a:ext>
            </a:extLst>
          </p:cNvPr>
          <p:cNvSpPr/>
          <p:nvPr userDrawn="1"/>
        </p:nvSpPr>
        <p:spPr>
          <a:xfrm>
            <a:off x="1069459" y="0"/>
            <a:ext cx="681034" cy="4048125"/>
          </a:xfrm>
          <a:prstGeom prst="roundRect">
            <a:avLst>
              <a:gd name="adj" fmla="val 4779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5400000" sx="96000" sy="96000" algn="ctr" rotWithShape="0">
              <a:schemeClr val="accent4">
                <a:lumMod val="60000"/>
                <a:lumOff val="40000"/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1879350-428D-4E70-A6D5-29C2AF04831F}"/>
              </a:ext>
            </a:extLst>
          </p:cNvPr>
          <p:cNvGrpSpPr/>
          <p:nvPr userDrawn="1"/>
        </p:nvGrpSpPr>
        <p:grpSpPr>
          <a:xfrm>
            <a:off x="1069459" y="1091209"/>
            <a:ext cx="1165529" cy="421481"/>
            <a:chOff x="1069459" y="3882034"/>
            <a:chExt cx="1165529" cy="421481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553DC14E-E2EB-49CF-A233-559E3D5C0A18}"/>
                </a:ext>
              </a:extLst>
            </p:cNvPr>
            <p:cNvSpPr/>
            <p:nvPr userDrawn="1"/>
          </p:nvSpPr>
          <p:spPr>
            <a:xfrm>
              <a:off x="1069459" y="3882034"/>
              <a:ext cx="1016515" cy="42148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83700ED-D967-4BB5-B9E0-870AFFA2007C}"/>
                </a:ext>
              </a:extLst>
            </p:cNvPr>
            <p:cNvSpPr/>
            <p:nvPr userDrawn="1"/>
          </p:nvSpPr>
          <p:spPr>
            <a:xfrm rot="2700000">
              <a:off x="1936956" y="3943759"/>
              <a:ext cx="298033" cy="2980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Текст 2">
            <a:extLst>
              <a:ext uri="{FF2B5EF4-FFF2-40B4-BE49-F238E27FC236}">
                <a16:creationId xmlns:a16="http://schemas.microsoft.com/office/drawing/2014/main" id="{045C2C19-24BD-40DC-9222-CAED396EFF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76402" y="1005090"/>
            <a:ext cx="4228023" cy="15001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This is a text placeholder. You can edit this text placeholder. Edit text here. This is a text placeholder.</a:t>
            </a:r>
            <a:endParaRPr lang="ru-RU" dirty="0">
              <a:effectLst/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41D7DA8D-AC72-4E80-BB27-076F34BA08E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22622" y="-1"/>
            <a:ext cx="2856401" cy="2524125"/>
          </a:xfr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36F53517-C2AD-4728-843E-5AA5FE6246C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122622" y="2592387"/>
            <a:ext cx="2856401" cy="4265613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7" name="Рисунок 13">
            <a:extLst>
              <a:ext uri="{FF2B5EF4-FFF2-40B4-BE49-F238E27FC236}">
                <a16:creationId xmlns:a16="http://schemas.microsoft.com/office/drawing/2014/main" id="{2FFFD54E-CFBF-4961-BE01-C4622F33185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44662" y="0"/>
            <a:ext cx="2135048" cy="1943298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8" name="Рисунок 13">
            <a:extLst>
              <a:ext uri="{FF2B5EF4-FFF2-40B4-BE49-F238E27FC236}">
                <a16:creationId xmlns:a16="http://schemas.microsoft.com/office/drawing/2014/main" id="{403DB6B2-303E-4625-997A-72D028B453B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44662" y="2011561"/>
            <a:ext cx="2135048" cy="3349669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9" name="Рисунок 13">
            <a:extLst>
              <a:ext uri="{FF2B5EF4-FFF2-40B4-BE49-F238E27FC236}">
                <a16:creationId xmlns:a16="http://schemas.microsoft.com/office/drawing/2014/main" id="{FFF4838B-D4D2-4431-860C-CE3B42A675D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044662" y="5429493"/>
            <a:ext cx="2135048" cy="1428507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5015486"/>
            <a:ext cx="6171648" cy="112077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FD9BB53-4643-4531-9360-B383E07715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8766" y="452014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2024</a:t>
            </a:r>
            <a:endParaRPr lang="ru-RU" dirty="0"/>
          </a:p>
        </p:txBody>
      </p:sp>
      <p:sp>
        <p:nvSpPr>
          <p:cNvPr id="33" name="Текст 3">
            <a:extLst>
              <a:ext uri="{FF2B5EF4-FFF2-40B4-BE49-F238E27FC236}">
                <a16:creationId xmlns:a16="http://schemas.microsoft.com/office/drawing/2014/main" id="{1D4A51D3-D584-41DB-A2C9-058D19B849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8766" y="1173255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2025</a:t>
            </a:r>
            <a:endParaRPr lang="ru-RU" dirty="0"/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8D005170-E1EE-41A9-BAA8-CC51DB3A2C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8766" y="1866782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2026</a:t>
            </a:r>
            <a:endParaRPr lang="ru-RU" dirty="0"/>
          </a:p>
        </p:txBody>
      </p:sp>
      <p:sp>
        <p:nvSpPr>
          <p:cNvPr id="35" name="Текст 3">
            <a:extLst>
              <a:ext uri="{FF2B5EF4-FFF2-40B4-BE49-F238E27FC236}">
                <a16:creationId xmlns:a16="http://schemas.microsoft.com/office/drawing/2014/main" id="{55642557-6E6B-47E2-8122-BC0677EBD8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68766" y="2573119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2027</a:t>
            </a:r>
            <a:endParaRPr lang="ru-RU" dirty="0"/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91004831-AAFF-4ED8-8D11-B528784859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8766" y="3279396"/>
            <a:ext cx="681034" cy="314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2028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3F9B85-461B-4297-AD82-6A3D037679C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76402" y="436029"/>
            <a:ext cx="2792413" cy="346075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algn="l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Subtitle here</a:t>
            </a:r>
            <a:endParaRPr lang="ru-R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9408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d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C944A6-1B2A-4614-9B17-F08D68368430}"/>
              </a:ext>
            </a:extLst>
          </p:cNvPr>
          <p:cNvSpPr/>
          <p:nvPr userDrawn="1"/>
        </p:nvSpPr>
        <p:spPr>
          <a:xfrm>
            <a:off x="609601" y="5097442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615F51B-0C8A-43B4-A300-4572A54E7587}"/>
              </a:ext>
            </a:extLst>
          </p:cNvPr>
          <p:cNvSpPr/>
          <p:nvPr userDrawn="1"/>
        </p:nvSpPr>
        <p:spPr>
          <a:xfrm>
            <a:off x="1069459" y="0"/>
            <a:ext cx="681034" cy="4048125"/>
          </a:xfrm>
          <a:prstGeom prst="roundRect">
            <a:avLst>
              <a:gd name="adj" fmla="val 4779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5400000" sx="96000" sy="96000" algn="ctr" rotWithShape="0">
              <a:schemeClr val="accent4">
                <a:lumMod val="60000"/>
                <a:lumOff val="40000"/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045C2C19-24BD-40DC-9222-CAED396EFF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76402" y="1005090"/>
            <a:ext cx="4228023" cy="15001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This is a text placeholder. You can edit this text placeholder. Edit text here. This is a text placeholder.</a:t>
            </a:r>
            <a:endParaRPr lang="ru-RU" dirty="0">
              <a:effectLst/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41D7DA8D-AC72-4E80-BB27-076F34BA08E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22622" y="-1"/>
            <a:ext cx="2856401" cy="2524125"/>
          </a:xfr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36F53517-C2AD-4728-843E-5AA5FE6246C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122622" y="2592387"/>
            <a:ext cx="2856401" cy="4265613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7" name="Рисунок 13">
            <a:extLst>
              <a:ext uri="{FF2B5EF4-FFF2-40B4-BE49-F238E27FC236}">
                <a16:creationId xmlns:a16="http://schemas.microsoft.com/office/drawing/2014/main" id="{2FFFD54E-CFBF-4961-BE01-C4622F33185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44662" y="0"/>
            <a:ext cx="2135048" cy="1943298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8" name="Рисунок 13">
            <a:extLst>
              <a:ext uri="{FF2B5EF4-FFF2-40B4-BE49-F238E27FC236}">
                <a16:creationId xmlns:a16="http://schemas.microsoft.com/office/drawing/2014/main" id="{403DB6B2-303E-4625-997A-72D028B453B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44662" y="2011561"/>
            <a:ext cx="2135048" cy="3349669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9" name="Рисунок 13">
            <a:extLst>
              <a:ext uri="{FF2B5EF4-FFF2-40B4-BE49-F238E27FC236}">
                <a16:creationId xmlns:a16="http://schemas.microsoft.com/office/drawing/2014/main" id="{FFF4838B-D4D2-4431-860C-CE3B42A675D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044662" y="5429493"/>
            <a:ext cx="2135048" cy="1428507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5015486"/>
            <a:ext cx="6171648" cy="112077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3F9B85-461B-4297-AD82-6A3D037679C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76402" y="436029"/>
            <a:ext cx="2792413" cy="346075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algn="l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Subtitle here</a:t>
            </a:r>
            <a:endParaRPr lang="ru-R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6410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250F9A4-3925-4319-8A4B-0A383F0EA4E4}"/>
              </a:ext>
            </a:extLst>
          </p:cNvPr>
          <p:cNvSpPr/>
          <p:nvPr userDrawn="1"/>
        </p:nvSpPr>
        <p:spPr>
          <a:xfrm>
            <a:off x="3427455" y="2781300"/>
            <a:ext cx="2620917" cy="2971799"/>
          </a:xfrm>
          <a:prstGeom prst="roundRect">
            <a:avLst>
              <a:gd name="adj" fmla="val 23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165100" dir="5400000" sx="107000" sy="107000" algn="ctr" rotWithShape="0">
              <a:schemeClr val="accent4">
                <a:lumMod val="7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C944A6-1B2A-4614-9B17-F08D68368430}"/>
              </a:ext>
            </a:extLst>
          </p:cNvPr>
          <p:cNvSpPr/>
          <p:nvPr userDrawn="1"/>
        </p:nvSpPr>
        <p:spPr>
          <a:xfrm>
            <a:off x="609601" y="1350765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1268809"/>
            <a:ext cx="6171648" cy="112077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B2E0EA07-09B9-42D3-A4D6-C15D512817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4303" y="3429001"/>
            <a:ext cx="2668004" cy="64770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1453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7" y="4381501"/>
            <a:ext cx="2666996" cy="8382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4D9C1712-F6F4-4CC0-9D69-606C06B9587C}"/>
              </a:ext>
            </a:extLst>
          </p:cNvPr>
          <p:cNvSpPr/>
          <p:nvPr userDrawn="1"/>
        </p:nvSpPr>
        <p:spPr>
          <a:xfrm>
            <a:off x="1956554" y="4172745"/>
            <a:ext cx="143502" cy="143502"/>
          </a:xfrm>
          <a:prstGeom prst="roundRect">
            <a:avLst>
              <a:gd name="adj" fmla="val 3764"/>
            </a:avLst>
          </a:prstGeom>
          <a:noFill/>
          <a:ln w="730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ABC02DE3-DE1E-4D3E-AC55-0A88406D076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7455" y="3429001"/>
            <a:ext cx="2668004" cy="64770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36.4M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219FBB08-6E3C-4ACF-8B8F-B17D0F09682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27959" y="4381501"/>
            <a:ext cx="2666996" cy="8382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290EAFF1-2BD9-441E-B9C8-F2949B4A69F1}"/>
              </a:ext>
            </a:extLst>
          </p:cNvPr>
          <p:cNvSpPr/>
          <p:nvPr userDrawn="1"/>
        </p:nvSpPr>
        <p:spPr>
          <a:xfrm>
            <a:off x="4689706" y="4172745"/>
            <a:ext cx="143502" cy="143502"/>
          </a:xfrm>
          <a:prstGeom prst="roundRect">
            <a:avLst>
              <a:gd name="adj" fmla="val 3764"/>
            </a:avLst>
          </a:pr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2A23E941-EC77-4110-B508-16C4D457130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96543" y="3429001"/>
            <a:ext cx="2668004" cy="64770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>
                <a:effectLst/>
              </a:rPr>
              <a:t>10</a:t>
            </a:r>
            <a:endParaRPr lang="ru-RU" dirty="0"/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38B77E31-6364-4052-B491-0B5EF21108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97047" y="4381501"/>
            <a:ext cx="2666996" cy="8382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86197402-D17A-49EF-B933-66337D260EE6}"/>
              </a:ext>
            </a:extLst>
          </p:cNvPr>
          <p:cNvSpPr/>
          <p:nvPr userDrawn="1"/>
        </p:nvSpPr>
        <p:spPr>
          <a:xfrm>
            <a:off x="7358794" y="4172745"/>
            <a:ext cx="143502" cy="143502"/>
          </a:xfrm>
          <a:prstGeom prst="roundRect">
            <a:avLst>
              <a:gd name="adj" fmla="val 3764"/>
            </a:avLst>
          </a:prstGeom>
          <a:noFill/>
          <a:ln w="730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Текст 3">
            <a:extLst>
              <a:ext uri="{FF2B5EF4-FFF2-40B4-BE49-F238E27FC236}">
                <a16:creationId xmlns:a16="http://schemas.microsoft.com/office/drawing/2014/main" id="{9F2B600D-1DA6-43DA-B34E-275A65787C3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75879" y="3429001"/>
            <a:ext cx="2668004" cy="64770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ru-RU" dirty="0">
                <a:effectLst/>
              </a:rPr>
              <a:t>4.9</a:t>
            </a:r>
            <a:endParaRPr lang="ru-RU" dirty="0"/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C5CDAA61-5419-4533-A75C-2780B46B4B8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76383" y="4381501"/>
            <a:ext cx="2666996" cy="8382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D509CFA4-52C6-4292-8743-274437EB48AC}"/>
              </a:ext>
            </a:extLst>
          </p:cNvPr>
          <p:cNvSpPr/>
          <p:nvPr userDrawn="1"/>
        </p:nvSpPr>
        <p:spPr>
          <a:xfrm>
            <a:off x="10038130" y="4172745"/>
            <a:ext cx="143502" cy="143502"/>
          </a:xfrm>
          <a:prstGeom prst="roundRect">
            <a:avLst>
              <a:gd name="adj" fmla="val 3764"/>
            </a:avLst>
          </a:prstGeom>
          <a:noFill/>
          <a:ln w="730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1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C944A6-1B2A-4614-9B17-F08D68368430}"/>
              </a:ext>
            </a:extLst>
          </p:cNvPr>
          <p:cNvSpPr/>
          <p:nvPr userDrawn="1"/>
        </p:nvSpPr>
        <p:spPr>
          <a:xfrm>
            <a:off x="609601" y="1350765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1268809"/>
            <a:ext cx="4567661" cy="112077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8823" y="5570141"/>
            <a:ext cx="6546869" cy="132500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This is a text placeholder. You can edit this text placeholder. Edit text here. </a:t>
            </a:r>
            <a:endParaRPr lang="ru-RU" dirty="0"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F4B3BEC-7510-4304-A919-0789448E8645}"/>
              </a:ext>
            </a:extLst>
          </p:cNvPr>
          <p:cNvCxnSpPr/>
          <p:nvPr userDrawn="1"/>
        </p:nvCxnSpPr>
        <p:spPr>
          <a:xfrm>
            <a:off x="1066800" y="5162550"/>
            <a:ext cx="602932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93EFF89-FF74-4017-83C7-18CE4BD75A63}"/>
              </a:ext>
            </a:extLst>
          </p:cNvPr>
          <p:cNvGrpSpPr/>
          <p:nvPr userDrawn="1"/>
        </p:nvGrpSpPr>
        <p:grpSpPr>
          <a:xfrm>
            <a:off x="8874090" y="0"/>
            <a:ext cx="3324663" cy="6857999"/>
            <a:chOff x="8874090" y="0"/>
            <a:chExt cx="3324663" cy="685799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27318132-2F79-46D0-8C8D-6497CD5C09D3}"/>
                </a:ext>
              </a:extLst>
            </p:cNvPr>
            <p:cNvSpPr/>
            <p:nvPr userDrawn="1"/>
          </p:nvSpPr>
          <p:spPr>
            <a:xfrm>
              <a:off x="9020175" y="0"/>
              <a:ext cx="3178578" cy="685799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6E74E85-0B45-4A6B-BA8D-D6B99831F8EC}"/>
                </a:ext>
              </a:extLst>
            </p:cNvPr>
            <p:cNvSpPr/>
            <p:nvPr userDrawn="1"/>
          </p:nvSpPr>
          <p:spPr>
            <a:xfrm rot="2700000">
              <a:off x="8874090" y="3182639"/>
              <a:ext cx="492720" cy="492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Текст 3">
            <a:extLst>
              <a:ext uri="{FF2B5EF4-FFF2-40B4-BE49-F238E27FC236}">
                <a16:creationId xmlns:a16="http://schemas.microsoft.com/office/drawing/2014/main" id="{14F23C06-C1F6-445A-931F-AE2816F68D3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32892" y="2603501"/>
            <a:ext cx="2668004" cy="64770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36.4M</a:t>
            </a:r>
            <a:endParaRPr lang="ru-RU" dirty="0"/>
          </a:p>
        </p:txBody>
      </p:sp>
      <p:sp>
        <p:nvSpPr>
          <p:cNvPr id="44" name="Текст 7">
            <a:extLst>
              <a:ext uri="{FF2B5EF4-FFF2-40B4-BE49-F238E27FC236}">
                <a16:creationId xmlns:a16="http://schemas.microsoft.com/office/drawing/2014/main" id="{EC0FD6C9-385E-4380-B266-14578582064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233396" y="3556001"/>
            <a:ext cx="2666996" cy="8382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80AB735A-312E-4C18-98E7-0B66207045D4}"/>
              </a:ext>
            </a:extLst>
          </p:cNvPr>
          <p:cNvSpPr/>
          <p:nvPr userDrawn="1"/>
        </p:nvSpPr>
        <p:spPr>
          <a:xfrm>
            <a:off x="10495143" y="3347245"/>
            <a:ext cx="143502" cy="143502"/>
          </a:xfrm>
          <a:prstGeom prst="roundRect">
            <a:avLst>
              <a:gd name="adj" fmla="val 3764"/>
            </a:avLst>
          </a:pr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2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CC49E988-D7EE-4DEF-AC17-5C3341A5768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122622" y="1"/>
            <a:ext cx="5069378" cy="6858000"/>
          </a:xfrm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42A3EF91-EC72-4DD4-86C9-07619BCBB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4290" y="3429000"/>
            <a:ext cx="4548187" cy="1692275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 You can edit this text placeholder.</a:t>
            </a:r>
            <a:endParaRPr lang="ru-RU" dirty="0"/>
          </a:p>
        </p:txBody>
      </p: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496F991D-8519-4F51-836E-4A49779B86B9}"/>
              </a:ext>
            </a:extLst>
          </p:cNvPr>
          <p:cNvSpPr/>
          <p:nvPr/>
        </p:nvSpPr>
        <p:spPr>
          <a:xfrm>
            <a:off x="1094578" y="2736056"/>
            <a:ext cx="329231" cy="504468"/>
          </a:xfrm>
          <a:custGeom>
            <a:avLst/>
            <a:gdLst>
              <a:gd name="connsiteX0" fmla="*/ 307991 w 329231"/>
              <a:gd name="connsiteY0" fmla="*/ 0 h 504468"/>
              <a:gd name="connsiteX1" fmla="*/ 15931 w 329231"/>
              <a:gd name="connsiteY1" fmla="*/ 0 h 504468"/>
              <a:gd name="connsiteX2" fmla="*/ 0 w 329231"/>
              <a:gd name="connsiteY2" fmla="*/ 15931 h 504468"/>
              <a:gd name="connsiteX3" fmla="*/ 0 w 329231"/>
              <a:gd name="connsiteY3" fmla="*/ 334542 h 504468"/>
              <a:gd name="connsiteX4" fmla="*/ 15931 w 329231"/>
              <a:gd name="connsiteY4" fmla="*/ 350473 h 504468"/>
              <a:gd name="connsiteX5" fmla="*/ 191167 w 329231"/>
              <a:gd name="connsiteY5" fmla="*/ 350473 h 504468"/>
              <a:gd name="connsiteX6" fmla="*/ 196477 w 329231"/>
              <a:gd name="connsiteY6" fmla="*/ 361093 h 504468"/>
              <a:gd name="connsiteX7" fmla="*/ 127444 w 329231"/>
              <a:gd name="connsiteY7" fmla="*/ 499158 h 504468"/>
              <a:gd name="connsiteX8" fmla="*/ 132755 w 329231"/>
              <a:gd name="connsiteY8" fmla="*/ 504468 h 504468"/>
              <a:gd name="connsiteX9" fmla="*/ 329232 w 329231"/>
              <a:gd name="connsiteY9" fmla="*/ 329232 h 504468"/>
              <a:gd name="connsiteX10" fmla="*/ 329232 w 329231"/>
              <a:gd name="connsiteY10" fmla="*/ 10620 h 504468"/>
              <a:gd name="connsiteX11" fmla="*/ 307991 w 329231"/>
              <a:gd name="connsiteY11" fmla="*/ 0 h 50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231" h="504468">
                <a:moveTo>
                  <a:pt x="307991" y="0"/>
                </a:moveTo>
                <a:lnTo>
                  <a:pt x="15931" y="0"/>
                </a:lnTo>
                <a:cubicBezTo>
                  <a:pt x="5310" y="0"/>
                  <a:pt x="0" y="5310"/>
                  <a:pt x="0" y="15931"/>
                </a:cubicBezTo>
                <a:lnTo>
                  <a:pt x="0" y="334542"/>
                </a:lnTo>
                <a:cubicBezTo>
                  <a:pt x="0" y="345162"/>
                  <a:pt x="5310" y="350473"/>
                  <a:pt x="15931" y="350473"/>
                </a:cubicBezTo>
                <a:lnTo>
                  <a:pt x="191167" y="350473"/>
                </a:lnTo>
                <a:cubicBezTo>
                  <a:pt x="196477" y="350473"/>
                  <a:pt x="201787" y="355783"/>
                  <a:pt x="196477" y="361093"/>
                </a:cubicBezTo>
                <a:cubicBezTo>
                  <a:pt x="196477" y="392954"/>
                  <a:pt x="180546" y="461987"/>
                  <a:pt x="127444" y="499158"/>
                </a:cubicBezTo>
                <a:cubicBezTo>
                  <a:pt x="122134" y="499158"/>
                  <a:pt x="127444" y="504468"/>
                  <a:pt x="132755" y="504468"/>
                </a:cubicBezTo>
                <a:cubicBezTo>
                  <a:pt x="185857" y="488537"/>
                  <a:pt x="313301" y="440746"/>
                  <a:pt x="329232" y="329232"/>
                </a:cubicBezTo>
                <a:lnTo>
                  <a:pt x="329232" y="10620"/>
                </a:lnTo>
                <a:cubicBezTo>
                  <a:pt x="323921" y="5310"/>
                  <a:pt x="318611" y="0"/>
                  <a:pt x="307991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306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Рисунок 17">
            <a:extLst>
              <a:ext uri="{FF2B5EF4-FFF2-40B4-BE49-F238E27FC236}">
                <a16:creationId xmlns:a16="http://schemas.microsoft.com/office/drawing/2014/main" id="{88CF6958-F7F1-46D0-B452-83BCEDD4DD4C}"/>
              </a:ext>
            </a:extLst>
          </p:cNvPr>
          <p:cNvSpPr/>
          <p:nvPr/>
        </p:nvSpPr>
        <p:spPr>
          <a:xfrm>
            <a:off x="694290" y="2736056"/>
            <a:ext cx="329231" cy="504468"/>
          </a:xfrm>
          <a:custGeom>
            <a:avLst/>
            <a:gdLst>
              <a:gd name="connsiteX0" fmla="*/ 307991 w 329231"/>
              <a:gd name="connsiteY0" fmla="*/ 0 h 504468"/>
              <a:gd name="connsiteX1" fmla="*/ 15931 w 329231"/>
              <a:gd name="connsiteY1" fmla="*/ 0 h 504468"/>
              <a:gd name="connsiteX2" fmla="*/ 0 w 329231"/>
              <a:gd name="connsiteY2" fmla="*/ 15931 h 504468"/>
              <a:gd name="connsiteX3" fmla="*/ 0 w 329231"/>
              <a:gd name="connsiteY3" fmla="*/ 334542 h 504468"/>
              <a:gd name="connsiteX4" fmla="*/ 15931 w 329231"/>
              <a:gd name="connsiteY4" fmla="*/ 350473 h 504468"/>
              <a:gd name="connsiteX5" fmla="*/ 191167 w 329231"/>
              <a:gd name="connsiteY5" fmla="*/ 350473 h 504468"/>
              <a:gd name="connsiteX6" fmla="*/ 196477 w 329231"/>
              <a:gd name="connsiteY6" fmla="*/ 361093 h 504468"/>
              <a:gd name="connsiteX7" fmla="*/ 127444 w 329231"/>
              <a:gd name="connsiteY7" fmla="*/ 499158 h 504468"/>
              <a:gd name="connsiteX8" fmla="*/ 132755 w 329231"/>
              <a:gd name="connsiteY8" fmla="*/ 504468 h 504468"/>
              <a:gd name="connsiteX9" fmla="*/ 329232 w 329231"/>
              <a:gd name="connsiteY9" fmla="*/ 329232 h 504468"/>
              <a:gd name="connsiteX10" fmla="*/ 329232 w 329231"/>
              <a:gd name="connsiteY10" fmla="*/ 10620 h 504468"/>
              <a:gd name="connsiteX11" fmla="*/ 307991 w 329231"/>
              <a:gd name="connsiteY11" fmla="*/ 0 h 50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231" h="504468">
                <a:moveTo>
                  <a:pt x="307991" y="0"/>
                </a:moveTo>
                <a:lnTo>
                  <a:pt x="15931" y="0"/>
                </a:lnTo>
                <a:cubicBezTo>
                  <a:pt x="5310" y="0"/>
                  <a:pt x="0" y="5310"/>
                  <a:pt x="0" y="15931"/>
                </a:cubicBezTo>
                <a:lnTo>
                  <a:pt x="0" y="334542"/>
                </a:lnTo>
                <a:cubicBezTo>
                  <a:pt x="0" y="345162"/>
                  <a:pt x="5310" y="350473"/>
                  <a:pt x="15931" y="350473"/>
                </a:cubicBezTo>
                <a:lnTo>
                  <a:pt x="191167" y="350473"/>
                </a:lnTo>
                <a:cubicBezTo>
                  <a:pt x="196477" y="350473"/>
                  <a:pt x="201787" y="355783"/>
                  <a:pt x="196477" y="361093"/>
                </a:cubicBezTo>
                <a:cubicBezTo>
                  <a:pt x="196477" y="392954"/>
                  <a:pt x="180546" y="461987"/>
                  <a:pt x="127444" y="499158"/>
                </a:cubicBezTo>
                <a:cubicBezTo>
                  <a:pt x="122134" y="499158"/>
                  <a:pt x="127444" y="504468"/>
                  <a:pt x="132755" y="504468"/>
                </a:cubicBezTo>
                <a:cubicBezTo>
                  <a:pt x="185857" y="488537"/>
                  <a:pt x="313301" y="440746"/>
                  <a:pt x="329232" y="329232"/>
                </a:cubicBezTo>
                <a:lnTo>
                  <a:pt x="329232" y="10620"/>
                </a:lnTo>
                <a:cubicBezTo>
                  <a:pt x="323921" y="5310"/>
                  <a:pt x="318611" y="0"/>
                  <a:pt x="307991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306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69BC6BB-8B9C-442E-B974-7A76AAA3C75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841F691-CC90-4083-AB1D-3DF6ED381536}"/>
              </a:ext>
            </a:extLst>
          </p:cNvPr>
          <p:cNvSpPr/>
          <p:nvPr userDrawn="1"/>
        </p:nvSpPr>
        <p:spPr>
          <a:xfrm>
            <a:off x="609601" y="1350765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22FB637A-7C4A-453C-B2BB-F5D9339DD7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1268809"/>
            <a:ext cx="4567661" cy="712391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EE5408BA-1A93-4524-9F5B-D32D5A4CDE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407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86E3FDD-D3DD-4EA0-A722-A72AC1CCD7C6}"/>
              </a:ext>
            </a:extLst>
          </p:cNvPr>
          <p:cNvSpPr/>
          <p:nvPr userDrawn="1"/>
        </p:nvSpPr>
        <p:spPr>
          <a:xfrm>
            <a:off x="8564721" y="1847346"/>
            <a:ext cx="2798776" cy="2187449"/>
          </a:xfrm>
          <a:prstGeom prst="roundRect">
            <a:avLst>
              <a:gd name="adj" fmla="val 2312"/>
            </a:avLst>
          </a:prstGeom>
          <a:solidFill>
            <a:schemeClr val="bg1"/>
          </a:solidFill>
          <a:ln>
            <a:noFill/>
          </a:ln>
          <a:effectLst>
            <a:outerShdw blurRad="165100" dir="5400000" sx="107000" sy="107000" algn="ctr" rotWithShape="0">
              <a:schemeClr val="accent4">
                <a:lumMod val="75000"/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Рисунок 21">
            <a:extLst>
              <a:ext uri="{FF2B5EF4-FFF2-40B4-BE49-F238E27FC236}">
                <a16:creationId xmlns:a16="http://schemas.microsoft.com/office/drawing/2014/main" id="{4FEB16A1-D430-4B6E-81E9-3885D7457201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726510" y="2062600"/>
            <a:ext cx="552449" cy="552449"/>
          </a:xfrm>
          <a:prstGeom prst="ellipse">
            <a:avLst/>
          </a:prstGeom>
          <a:ln w="73025" cap="flat" cmpd="sng">
            <a:noFill/>
            <a:round/>
          </a:ln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IMG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8CD72A8B-7514-4FB9-979E-D7880195C81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4073" y="2115593"/>
            <a:ext cx="1838324" cy="28575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E1E051E-876C-4801-B8BD-19EA4992DF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74073" y="2283240"/>
            <a:ext cx="1838325" cy="3496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Position</a:t>
            </a:r>
            <a:endParaRPr lang="ru-RU" dirty="0">
              <a:effectLst/>
            </a:endParaRP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98593489-1398-49EC-8967-313C96362F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31135" y="2782696"/>
            <a:ext cx="2481262" cy="117696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You can edit this text placeholder.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250F9A4-3925-4319-8A4B-0A383F0EA4E4}"/>
              </a:ext>
            </a:extLst>
          </p:cNvPr>
          <p:cNvSpPr/>
          <p:nvPr userDrawn="1"/>
        </p:nvSpPr>
        <p:spPr>
          <a:xfrm>
            <a:off x="5472386" y="680442"/>
            <a:ext cx="2798776" cy="2187449"/>
          </a:xfrm>
          <a:prstGeom prst="roundRect">
            <a:avLst>
              <a:gd name="adj" fmla="val 23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165100" dir="5400000" sx="107000" sy="107000" algn="ctr" rotWithShape="0">
              <a:schemeClr val="accent4">
                <a:lumMod val="7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C944A6-1B2A-4614-9B17-F08D68368430}"/>
              </a:ext>
            </a:extLst>
          </p:cNvPr>
          <p:cNvSpPr/>
          <p:nvPr userDrawn="1"/>
        </p:nvSpPr>
        <p:spPr>
          <a:xfrm>
            <a:off x="609601" y="1350765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1268809"/>
            <a:ext cx="4567661" cy="112077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09C9FE35-038D-458A-9362-012ED4710DE0}"/>
              </a:ext>
            </a:extLst>
          </p:cNvPr>
          <p:cNvSpPr/>
          <p:nvPr userDrawn="1"/>
        </p:nvSpPr>
        <p:spPr>
          <a:xfrm>
            <a:off x="8564721" y="4250049"/>
            <a:ext cx="2798776" cy="2187449"/>
          </a:xfrm>
          <a:prstGeom prst="roundRect">
            <a:avLst>
              <a:gd name="adj" fmla="val 2312"/>
            </a:avLst>
          </a:prstGeom>
          <a:solidFill>
            <a:schemeClr val="bg1"/>
          </a:solidFill>
          <a:ln>
            <a:noFill/>
          </a:ln>
          <a:effectLst>
            <a:outerShdw blurRad="165100" dir="5400000" sx="107000" sy="107000" algn="ctr" rotWithShape="0">
              <a:schemeClr val="accent4">
                <a:lumMod val="75000"/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Рисунок 21">
            <a:extLst>
              <a:ext uri="{FF2B5EF4-FFF2-40B4-BE49-F238E27FC236}">
                <a16:creationId xmlns:a16="http://schemas.microsoft.com/office/drawing/2014/main" id="{F5675B0F-7326-4E9A-AA00-BBC91C58DEE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726510" y="4465303"/>
            <a:ext cx="552449" cy="552449"/>
          </a:xfrm>
          <a:prstGeom prst="ellipse">
            <a:avLst/>
          </a:prstGeom>
          <a:ln w="73025" cap="flat" cmpd="sng">
            <a:noFill/>
            <a:round/>
          </a:ln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IMG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8CDA851A-8834-4CA7-B60D-88C8A57878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74073" y="4518296"/>
            <a:ext cx="1838324" cy="28575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EA918736-A931-49B1-84F4-240177565F3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4073" y="4685943"/>
            <a:ext cx="1838325" cy="3496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Position</a:t>
            </a:r>
            <a:endParaRPr lang="ru-RU" dirty="0">
              <a:effectLst/>
            </a:endParaRP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D9122DE1-5886-4F64-9210-96BA6284628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731135" y="5185399"/>
            <a:ext cx="2481262" cy="117696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You can edit this text placeholder.</a:t>
            </a:r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E86E23D-A5CA-46BE-81A2-19EE43431E67}"/>
              </a:ext>
            </a:extLst>
          </p:cNvPr>
          <p:cNvSpPr/>
          <p:nvPr userDrawn="1"/>
        </p:nvSpPr>
        <p:spPr>
          <a:xfrm>
            <a:off x="5472386" y="3099445"/>
            <a:ext cx="2798776" cy="2187449"/>
          </a:xfrm>
          <a:prstGeom prst="roundRect">
            <a:avLst>
              <a:gd name="adj" fmla="val 2312"/>
            </a:avLst>
          </a:prstGeom>
          <a:solidFill>
            <a:schemeClr val="bg1"/>
          </a:solidFill>
          <a:ln>
            <a:noFill/>
          </a:ln>
          <a:effectLst>
            <a:outerShdw blurRad="165100" dir="5400000" sx="107000" sy="107000" algn="ctr" rotWithShape="0">
              <a:schemeClr val="accent4">
                <a:lumMod val="75000"/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2207907"/>
            <a:ext cx="4334391" cy="132500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This is a text placeholder. You can edit this text placeholder. Edit text here. </a:t>
            </a:r>
            <a:endParaRPr lang="ru-RU" dirty="0">
              <a:effectLst/>
            </a:endParaRPr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A9879C8D-6F56-45F7-B055-76284CE71E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34175" y="3314699"/>
            <a:ext cx="552449" cy="552449"/>
          </a:xfrm>
          <a:prstGeom prst="ellipse">
            <a:avLst/>
          </a:prstGeom>
          <a:ln w="73025" cap="flat" cmpd="sng">
            <a:noFill/>
            <a:round/>
          </a:ln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IMG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8E20B281-9471-46ED-BBA6-F3C43AAE691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1738" y="3367692"/>
            <a:ext cx="1838324" cy="28575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59D3F975-4EA0-4DA2-A2E0-78E27FEC7F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81738" y="3535339"/>
            <a:ext cx="1838325" cy="3496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Position</a:t>
            </a:r>
            <a:endParaRPr lang="ru-RU" dirty="0">
              <a:effectLst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E50A7-262B-4EF4-B617-B1BCEC80121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638800" y="4034795"/>
            <a:ext cx="2481262" cy="117696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You can edit this text placeholder.</a:t>
            </a:r>
            <a:endParaRPr lang="en-US" dirty="0"/>
          </a:p>
        </p:txBody>
      </p:sp>
      <p:sp>
        <p:nvSpPr>
          <p:cNvPr id="40" name="Рисунок 21">
            <a:extLst>
              <a:ext uri="{FF2B5EF4-FFF2-40B4-BE49-F238E27FC236}">
                <a16:creationId xmlns:a16="http://schemas.microsoft.com/office/drawing/2014/main" id="{4A7813FF-3148-4067-B057-E7C7CA4A9D3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5634175" y="895696"/>
            <a:ext cx="552449" cy="552449"/>
          </a:xfrm>
          <a:prstGeom prst="ellipse">
            <a:avLst/>
          </a:prstGeom>
          <a:ln w="73025" cap="flat" cmpd="sng">
            <a:noFill/>
            <a:round/>
          </a:ln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IMG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A0B9AFB5-81D2-4836-9291-0B104EB139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81738" y="948689"/>
            <a:ext cx="1838324" cy="28575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C0036FD8-6DD1-40F1-8233-23450794FC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81738" y="1116336"/>
            <a:ext cx="1838325" cy="3496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Position</a:t>
            </a:r>
            <a:endParaRPr lang="ru-RU" dirty="0">
              <a:effectLst/>
            </a:endParaRP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3E2F4955-4B98-46D8-A20E-0AF10F5D8A6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38800" y="1615792"/>
            <a:ext cx="2481262" cy="117696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85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E5EBE50-EA43-4204-B411-D071DF5DB1F3}"/>
              </a:ext>
            </a:extLst>
          </p:cNvPr>
          <p:cNvCxnSpPr>
            <a:cxnSpLocks/>
          </p:cNvCxnSpPr>
          <p:nvPr userDrawn="1"/>
        </p:nvCxnSpPr>
        <p:spPr>
          <a:xfrm>
            <a:off x="62865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C944A6-1B2A-4614-9B17-F08D68368430}"/>
              </a:ext>
            </a:extLst>
          </p:cNvPr>
          <p:cNvSpPr/>
          <p:nvPr userDrawn="1"/>
        </p:nvSpPr>
        <p:spPr>
          <a:xfrm>
            <a:off x="609601" y="1985765"/>
            <a:ext cx="52386" cy="39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1903809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Sample header</a:t>
            </a:r>
            <a:endParaRPr lang="ru-RU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2605486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52622" y="0"/>
            <a:ext cx="6339378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159522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53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741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74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66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31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3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496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02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538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7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0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BB038-DD47-4CB1-803C-7989784108E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2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ABAP on Hana  &amp;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s/4hana trainings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367" y="206242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19A8A1-EF67-49DE-A10B-8357746BA55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62ED0D2-CD0A-498D-B7EC-B5860EC80A4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85000">
                <a:schemeClr val="accent4">
                  <a:lumMod val="67000"/>
                  <a:alpha val="88000"/>
                </a:schemeClr>
              </a:gs>
              <a:gs pos="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2E72DF2-E581-4A53-AA1C-77CDA931EA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9470" y="228078"/>
            <a:ext cx="11761466" cy="1992888"/>
          </a:xfrm>
        </p:spPr>
        <p:txBody>
          <a:bodyPr/>
          <a:lstStyle/>
          <a:p>
            <a:r>
              <a:rPr lang="en-US" sz="6000" dirty="0"/>
              <a:t>SAP Full-Stack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61352-DC78-4DEC-81FA-9809BA7B5828}"/>
              </a:ext>
            </a:extLst>
          </p:cNvPr>
          <p:cNvSpPr txBox="1"/>
          <p:nvPr/>
        </p:nvSpPr>
        <p:spPr>
          <a:xfrm>
            <a:off x="528069" y="6307307"/>
            <a:ext cx="57172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2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ANUBHAVTRAININGS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E0D52C-1740-4010-963C-8DB567CF8A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9" y="2670929"/>
            <a:ext cx="2106722" cy="2080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1DA83-4544-4ACF-B475-8F9F86BB3584}"/>
              </a:ext>
            </a:extLst>
          </p:cNvPr>
          <p:cNvSpPr txBox="1"/>
          <p:nvPr/>
        </p:nvSpPr>
        <p:spPr>
          <a:xfrm>
            <a:off x="438912" y="1124712"/>
            <a:ext cx="5495544" cy="41148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algn="l"/>
            <a:r>
              <a:rPr lang="en-US" sz="2200" b="1" dirty="0">
                <a:solidFill>
                  <a:schemeClr val="bg1"/>
                </a:solidFill>
                <a:effectLst/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31917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0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74378" y="716570"/>
            <a:ext cx="116962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Introduction to HANA</a:t>
            </a:r>
            <a:endParaRPr kumimoji="0" lang="en-US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lang="en-US" i="1" dirty="0"/>
              <a:t>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Architecture  of  SAP HANA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 Index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Describe How System Design Works</a:t>
            </a:r>
            <a:endParaRPr kumimoji="0" lang="en-US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Break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lang="en-US" i="1" dirty="0"/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i="1" dirty="0"/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i="1" dirty="0"/>
              <a:t>  Connection to your HANA Database System via HANA Studio.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i="1" dirty="0"/>
              <a:t>  Installation of Web IDE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i="1" dirty="0"/>
              <a:t>  How we use BAS ( Business Application Studio)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Sever Option’s and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How 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Concept of  Schema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Фиолетовый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6067</TotalTime>
  <Words>360</Words>
  <Application>Microsoft Office PowerPoint</Application>
  <PresentationFormat>Widescreen</PresentationFormat>
  <Paragraphs>65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551</cp:revision>
  <dcterms:created xsi:type="dcterms:W3CDTF">2016-07-10T03:33:26Z</dcterms:created>
  <dcterms:modified xsi:type="dcterms:W3CDTF">2021-05-15T05:48:25Z</dcterms:modified>
</cp:coreProperties>
</file>